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60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65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84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0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neuromorphic-computing-finds-new-life-in-machine-learning/" TargetMode="External"/><Relationship Id="rId2" Type="http://schemas.openxmlformats.org/officeDocument/2006/relationships/hyperlink" Target="https://www.superdatascience.com/blogs/the-ultimate-guide-to-convolutional-neural-networks-cn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search.ibm.com/articles/brain-chip.shtml" TargetMode="External"/><Relationship Id="rId4" Type="http://schemas.openxmlformats.org/officeDocument/2006/relationships/hyperlink" Target="https://hypertextbook.com/facts/2001/JacquelineLing.s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SNN</a:t>
            </a:r>
            <a:endParaRPr sz="4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346226" y="23724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Trade-offs</a:t>
            </a:r>
            <a:endParaRPr sz="4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2F3D72-EDD2-46C8-BCEF-D6637E128B29}"/>
              </a:ext>
            </a:extLst>
          </p:cNvPr>
          <p:cNvCxnSpPr/>
          <p:nvPr/>
        </p:nvCxnSpPr>
        <p:spPr>
          <a:xfrm>
            <a:off x="4572000" y="1501752"/>
            <a:ext cx="0" cy="3410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6C84C-8009-4807-A7EE-769CC50C29D1}"/>
              </a:ext>
            </a:extLst>
          </p:cNvPr>
          <p:cNvGrpSpPr/>
          <p:nvPr/>
        </p:nvGrpSpPr>
        <p:grpSpPr>
          <a:xfrm>
            <a:off x="368851" y="1449174"/>
            <a:ext cx="3888660" cy="3212076"/>
            <a:chOff x="368851" y="1449174"/>
            <a:chExt cx="3888660" cy="3212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3A763-3582-4697-8480-4ADE4766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183" y="1449174"/>
              <a:ext cx="2975105" cy="1460069"/>
            </a:xfrm>
            <a:prstGeom prst="rect">
              <a:avLst/>
            </a:prstGeom>
          </p:spPr>
        </p:pic>
        <p:sp>
          <p:nvSpPr>
            <p:cNvPr id="12" name="Google Shape;158;p17">
              <a:extLst>
                <a:ext uri="{FF2B5EF4-FFF2-40B4-BE49-F238E27FC236}">
                  <a16:creationId xmlns:a16="http://schemas.microsoft.com/office/drawing/2014/main" id="{443B9F00-ECCF-4DA9-A4F4-2A23D395BDC6}"/>
                </a:ext>
              </a:extLst>
            </p:cNvPr>
            <p:cNvSpPr txBox="1">
              <a:spLocks/>
            </p:cNvSpPr>
            <p:nvPr/>
          </p:nvSpPr>
          <p:spPr>
            <a:xfrm>
              <a:off x="762880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13" name="Google Shape;158;p17">
              <a:extLst>
                <a:ext uri="{FF2B5EF4-FFF2-40B4-BE49-F238E27FC236}">
                  <a16:creationId xmlns:a16="http://schemas.microsoft.com/office/drawing/2014/main" id="{E6BF9DA9-D295-44C1-9032-2F2E27CB34A5}"/>
                </a:ext>
              </a:extLst>
            </p:cNvPr>
            <p:cNvSpPr txBox="1">
              <a:spLocks/>
            </p:cNvSpPr>
            <p:nvPr/>
          </p:nvSpPr>
          <p:spPr>
            <a:xfrm>
              <a:off x="368851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95F71413-3291-45BA-A297-729FE56B7EE4}"/>
                </a:ext>
              </a:extLst>
            </p:cNvPr>
            <p:cNvSpPr/>
            <p:nvPr/>
          </p:nvSpPr>
          <p:spPr>
            <a:xfrm>
              <a:off x="3075423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Striped Right 16">
              <a:extLst>
                <a:ext uri="{FF2B5EF4-FFF2-40B4-BE49-F238E27FC236}">
                  <a16:creationId xmlns:a16="http://schemas.microsoft.com/office/drawing/2014/main" id="{1E63E51D-C324-4277-ADE9-1D88727C0ADC}"/>
                </a:ext>
              </a:extLst>
            </p:cNvPr>
            <p:cNvSpPr/>
            <p:nvPr/>
          </p:nvSpPr>
          <p:spPr>
            <a:xfrm rot="-5400000">
              <a:off x="3536274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BF732-3DC6-4C14-A7F1-CE85F2C38708}"/>
              </a:ext>
            </a:extLst>
          </p:cNvPr>
          <p:cNvGrpSpPr/>
          <p:nvPr/>
        </p:nvGrpSpPr>
        <p:grpSpPr>
          <a:xfrm>
            <a:off x="5034334" y="1387651"/>
            <a:ext cx="3888660" cy="3273599"/>
            <a:chOff x="5034334" y="1387651"/>
            <a:chExt cx="3888660" cy="32735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8DC2CB-E9AD-40B5-B1E6-70A8C22E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679" y="1387651"/>
              <a:ext cx="2649447" cy="1583114"/>
            </a:xfrm>
            <a:prstGeom prst="rect">
              <a:avLst/>
            </a:prstGeom>
          </p:spPr>
        </p:pic>
        <p:sp>
          <p:nvSpPr>
            <p:cNvPr id="20" name="Google Shape;158;p17">
              <a:extLst>
                <a:ext uri="{FF2B5EF4-FFF2-40B4-BE49-F238E27FC236}">
                  <a16:creationId xmlns:a16="http://schemas.microsoft.com/office/drawing/2014/main" id="{63E50C31-33C4-4D7E-80C9-94B1E1238687}"/>
                </a:ext>
              </a:extLst>
            </p:cNvPr>
            <p:cNvSpPr txBox="1">
              <a:spLocks/>
            </p:cNvSpPr>
            <p:nvPr/>
          </p:nvSpPr>
          <p:spPr>
            <a:xfrm>
              <a:off x="5428363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21" name="Google Shape;158;p17">
              <a:extLst>
                <a:ext uri="{FF2B5EF4-FFF2-40B4-BE49-F238E27FC236}">
                  <a16:creationId xmlns:a16="http://schemas.microsoft.com/office/drawing/2014/main" id="{188B0D4A-C1C1-4FD4-BB64-8EA6DE09E293}"/>
                </a:ext>
              </a:extLst>
            </p:cNvPr>
            <p:cNvSpPr txBox="1">
              <a:spLocks/>
            </p:cNvSpPr>
            <p:nvPr/>
          </p:nvSpPr>
          <p:spPr>
            <a:xfrm>
              <a:off x="5034334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7824E228-FE66-487C-9E8D-48B43F8BDADB}"/>
                </a:ext>
              </a:extLst>
            </p:cNvPr>
            <p:cNvSpPr/>
            <p:nvPr/>
          </p:nvSpPr>
          <p:spPr>
            <a:xfrm>
              <a:off x="7740906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Striped Right 22">
              <a:extLst>
                <a:ext uri="{FF2B5EF4-FFF2-40B4-BE49-F238E27FC236}">
                  <a16:creationId xmlns:a16="http://schemas.microsoft.com/office/drawing/2014/main" id="{29C8F8D7-DEBC-405F-89CC-E9DE16761219}"/>
                </a:ext>
              </a:extLst>
            </p:cNvPr>
            <p:cNvSpPr/>
            <p:nvPr/>
          </p:nvSpPr>
          <p:spPr>
            <a:xfrm rot="5400000">
              <a:off x="8201757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47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0349-8B52-4B54-8979-581EC67D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68" y="300549"/>
            <a:ext cx="2204709" cy="1573191"/>
          </a:xfrm>
          <a:prstGeom prst="rect">
            <a:avLst/>
          </a:prstGeom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D0E82BE3-F23C-4456-B15F-58890BFF5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7903" y="425522"/>
            <a:ext cx="4150452" cy="1427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/>
              <a:t>100 billion neurons</a:t>
            </a:r>
            <a:br>
              <a:rPr lang="en-US" sz="2300" b="1" dirty="0"/>
            </a:br>
            <a:r>
              <a:rPr lang="en-US" sz="2300" b="1" dirty="0"/>
              <a:t>~20 W</a:t>
            </a:r>
            <a:br>
              <a:rPr lang="en-US" sz="2300" b="1" dirty="0"/>
            </a:br>
            <a:r>
              <a:rPr lang="en-US" sz="2300" b="1" dirty="0"/>
              <a:t>General Intelligence</a:t>
            </a:r>
            <a:endParaRPr sz="23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9017DE-0A3F-4AE6-92C0-12704157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68" y="3264604"/>
            <a:ext cx="2204709" cy="1573190"/>
          </a:xfrm>
          <a:prstGeom prst="rect">
            <a:avLst/>
          </a:prstGeom>
        </p:spPr>
      </p:pic>
      <p:sp>
        <p:nvSpPr>
          <p:cNvPr id="10" name="Google Shape;158;p17">
            <a:extLst>
              <a:ext uri="{FF2B5EF4-FFF2-40B4-BE49-F238E27FC236}">
                <a16:creationId xmlns:a16="http://schemas.microsoft.com/office/drawing/2014/main" id="{D974910B-D68A-4226-9BB9-026931D8D648}"/>
              </a:ext>
            </a:extLst>
          </p:cNvPr>
          <p:cNvSpPr txBox="1">
            <a:spLocks/>
          </p:cNvSpPr>
          <p:nvPr/>
        </p:nvSpPr>
        <p:spPr>
          <a:xfrm>
            <a:off x="4707903" y="3466691"/>
            <a:ext cx="4150452" cy="12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1 billion neurons</a:t>
            </a:r>
            <a:br>
              <a:rPr lang="en-US" sz="2300" b="1" dirty="0"/>
            </a:br>
            <a:r>
              <a:rPr lang="en-US" sz="2300" b="1" dirty="0"/>
              <a:t>~100 W</a:t>
            </a:r>
          </a:p>
          <a:p>
            <a:pPr algn="ctr"/>
            <a:r>
              <a:rPr lang="en-US" sz="2300" b="1" dirty="0"/>
              <a:t>Specific Applications</a:t>
            </a:r>
          </a:p>
        </p:txBody>
      </p:sp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ADC93DEA-71EB-4710-A548-FA310B011A3E}"/>
              </a:ext>
            </a:extLst>
          </p:cNvPr>
          <p:cNvSpPr txBox="1">
            <a:spLocks/>
          </p:cNvSpPr>
          <p:nvPr/>
        </p:nvSpPr>
        <p:spPr>
          <a:xfrm>
            <a:off x="1721868" y="2299649"/>
            <a:ext cx="7114628" cy="64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500 to 1000 times efficiency difference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79C6F8D-538C-4A55-8D09-5D5D11C56AD6}"/>
              </a:ext>
            </a:extLst>
          </p:cNvPr>
          <p:cNvSpPr/>
          <p:nvPr/>
        </p:nvSpPr>
        <p:spPr>
          <a:xfrm>
            <a:off x="4491789" y="1973179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F70BD9D0-4CCA-4490-A39A-F2BFA838CA33}"/>
              </a:ext>
            </a:extLst>
          </p:cNvPr>
          <p:cNvSpPr/>
          <p:nvPr/>
        </p:nvSpPr>
        <p:spPr>
          <a:xfrm rot="10800000">
            <a:off x="4491789" y="2925147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D26CB-24E2-483D-8CE7-402A0E8F9853}"/>
              </a:ext>
            </a:extLst>
          </p:cNvPr>
          <p:cNvSpPr txBox="1"/>
          <p:nvPr/>
        </p:nvSpPr>
        <p:spPr>
          <a:xfrm>
            <a:off x="390086" y="3712901"/>
            <a:ext cx="1160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IBM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TrueNorth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53453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8C1B4-B182-480C-8E0D-3D6E05EBAA9B}"/>
              </a:ext>
            </a:extLst>
          </p:cNvPr>
          <p:cNvGrpSpPr/>
          <p:nvPr/>
        </p:nvGrpSpPr>
        <p:grpSpPr>
          <a:xfrm>
            <a:off x="1510143" y="3084041"/>
            <a:ext cx="5656650" cy="1503220"/>
            <a:chOff x="1510144" y="2306780"/>
            <a:chExt cx="5656650" cy="150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B8DFCB-3F6C-4785-BF7B-8DBAFD98F0D8}"/>
                </a:ext>
              </a:extLst>
            </p:cNvPr>
            <p:cNvSpPr/>
            <p:nvPr/>
          </p:nvSpPr>
          <p:spPr>
            <a:xfrm>
              <a:off x="1510144" y="2306781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Pre-synaptic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5ABD65-4DDC-4857-9537-2E3B1A76FE0A}"/>
                </a:ext>
              </a:extLst>
            </p:cNvPr>
            <p:cNvSpPr/>
            <p:nvPr/>
          </p:nvSpPr>
          <p:spPr>
            <a:xfrm>
              <a:off x="5663575" y="2306780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Post-synaptic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F10BD1-74DA-44F3-82E1-8603CA45943C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013363" y="3058390"/>
              <a:ext cx="2650212" cy="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2748BCA-CD0D-4261-9C15-239477E26D53}"/>
                </a:ext>
              </a:extLst>
            </p:cNvPr>
            <p:cNvSpPr txBox="1">
              <a:spLocks/>
            </p:cNvSpPr>
            <p:nvPr/>
          </p:nvSpPr>
          <p:spPr>
            <a:xfrm>
              <a:off x="3741275" y="3130022"/>
              <a:ext cx="1194388" cy="24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1900" dirty="0"/>
                <a:t>synapse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EAC4A09-94DE-4E67-ACDD-82B75A9837E1}"/>
              </a:ext>
            </a:extLst>
          </p:cNvPr>
          <p:cNvSpPr/>
          <p:nvPr/>
        </p:nvSpPr>
        <p:spPr>
          <a:xfrm>
            <a:off x="367145" y="2071255"/>
            <a:ext cx="1579419" cy="1012786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850C34-9DC4-46D4-A57E-A62ACA99D821}"/>
              </a:ext>
            </a:extLst>
          </p:cNvPr>
          <p:cNvCxnSpPr/>
          <p:nvPr/>
        </p:nvCxnSpPr>
        <p:spPr>
          <a:xfrm>
            <a:off x="367145" y="2819400"/>
            <a:ext cx="15794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396CD-8B6C-48C2-BF90-AE6AC58EAED5}"/>
              </a:ext>
            </a:extLst>
          </p:cNvPr>
          <p:cNvCxnSpPr/>
          <p:nvPr/>
        </p:nvCxnSpPr>
        <p:spPr>
          <a:xfrm>
            <a:off x="565766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74F6-E81F-4DCB-96A1-3100D57A6873}"/>
              </a:ext>
            </a:extLst>
          </p:cNvPr>
          <p:cNvCxnSpPr/>
          <p:nvPr/>
        </p:nvCxnSpPr>
        <p:spPr>
          <a:xfrm>
            <a:off x="78850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A46A4D-F244-439D-8DB7-F2C6274217D8}"/>
              </a:ext>
            </a:extLst>
          </p:cNvPr>
          <p:cNvCxnSpPr/>
          <p:nvPr/>
        </p:nvCxnSpPr>
        <p:spPr>
          <a:xfrm>
            <a:off x="106068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D0B5F4-641A-41A1-8B17-94A3EBCCE540}"/>
              </a:ext>
            </a:extLst>
          </p:cNvPr>
          <p:cNvCxnSpPr/>
          <p:nvPr/>
        </p:nvCxnSpPr>
        <p:spPr>
          <a:xfrm>
            <a:off x="1510143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934424-162E-4835-8D7D-4E2199A3CF33}"/>
              </a:ext>
            </a:extLst>
          </p:cNvPr>
          <p:cNvCxnSpPr/>
          <p:nvPr/>
        </p:nvCxnSpPr>
        <p:spPr>
          <a:xfrm>
            <a:off x="1605042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8B2BE2-2411-46D9-AE56-9C92063531D9}"/>
              </a:ext>
            </a:extLst>
          </p:cNvPr>
          <p:cNvCxnSpPr/>
          <p:nvPr/>
        </p:nvCxnSpPr>
        <p:spPr>
          <a:xfrm>
            <a:off x="1843581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299F6DC-E1C7-4B44-847E-F2A98F1EB92C}"/>
              </a:ext>
            </a:extLst>
          </p:cNvPr>
          <p:cNvSpPr/>
          <p:nvPr/>
        </p:nvSpPr>
        <p:spPr>
          <a:xfrm>
            <a:off x="3013362" y="2600687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307AB8-57CE-4140-9636-A40CBC5D586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166793" y="3835651"/>
            <a:ext cx="7179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D8CD1F-E405-461C-84AD-775A06B5A1F8}"/>
              </a:ext>
            </a:extLst>
          </p:cNvPr>
          <p:cNvCxnSpPr>
            <a:cxnSpLocks/>
          </p:cNvCxnSpPr>
          <p:nvPr/>
        </p:nvCxnSpPr>
        <p:spPr>
          <a:xfrm flipV="1">
            <a:off x="8110533" y="3835649"/>
            <a:ext cx="451733" cy="1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7AD807-83A7-4273-BE06-7E28C0AAF068}"/>
              </a:ext>
            </a:extLst>
          </p:cNvPr>
          <p:cNvGrpSpPr/>
          <p:nvPr/>
        </p:nvGrpSpPr>
        <p:grpSpPr>
          <a:xfrm>
            <a:off x="7446252" y="1525418"/>
            <a:ext cx="1579419" cy="1012786"/>
            <a:chOff x="6750816" y="2065357"/>
            <a:chExt cx="1579419" cy="10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B394E3-8989-42A7-A726-9097F339BBF8}"/>
                </a:ext>
              </a:extLst>
            </p:cNvPr>
            <p:cNvSpPr/>
            <p:nvPr/>
          </p:nvSpPr>
          <p:spPr>
            <a:xfrm>
              <a:off x="6750816" y="2065357"/>
              <a:ext cx="1579419" cy="101278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887B90-6ED4-4899-ADC2-2E005F1F8DBF}"/>
                </a:ext>
              </a:extLst>
            </p:cNvPr>
            <p:cNvCxnSpPr/>
            <p:nvPr/>
          </p:nvCxnSpPr>
          <p:spPr>
            <a:xfrm>
              <a:off x="6750816" y="2813502"/>
              <a:ext cx="15794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9FE38B-702E-4FB1-85E3-2689E132F1DF}"/>
                </a:ext>
              </a:extLst>
            </p:cNvPr>
            <p:cNvCxnSpPr/>
            <p:nvPr/>
          </p:nvCxnSpPr>
          <p:spPr>
            <a:xfrm>
              <a:off x="6949437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008A55-604B-4981-B3FA-E44C3FF5E4D2}"/>
                </a:ext>
              </a:extLst>
            </p:cNvPr>
            <p:cNvCxnSpPr/>
            <p:nvPr/>
          </p:nvCxnSpPr>
          <p:spPr>
            <a:xfrm>
              <a:off x="7444355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1E1B7D-5515-4D5D-A9BD-51AF4EBF5F4B}"/>
                </a:ext>
              </a:extLst>
            </p:cNvPr>
            <p:cNvCxnSpPr/>
            <p:nvPr/>
          </p:nvCxnSpPr>
          <p:spPr>
            <a:xfrm>
              <a:off x="7893814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0919E03-AC46-4D56-B9AC-17B38AF1D947}"/>
              </a:ext>
            </a:extLst>
          </p:cNvPr>
          <p:cNvSpPr/>
          <p:nvPr/>
        </p:nvSpPr>
        <p:spPr>
          <a:xfrm>
            <a:off x="5663574" y="3084041"/>
            <a:ext cx="1503219" cy="150321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81F5F7-34EB-4164-9383-603CA028E8A4}"/>
              </a:ext>
            </a:extLst>
          </p:cNvPr>
          <p:cNvSpPr/>
          <p:nvPr/>
        </p:nvSpPr>
        <p:spPr>
          <a:xfrm>
            <a:off x="7283287" y="2626990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E6F5CD-C69A-4BD4-A421-6BBDEACE1577}"/>
              </a:ext>
            </a:extLst>
          </p:cNvPr>
          <p:cNvGrpSpPr/>
          <p:nvPr/>
        </p:nvGrpSpPr>
        <p:grpSpPr>
          <a:xfrm>
            <a:off x="5623801" y="1826039"/>
            <a:ext cx="1579419" cy="1012786"/>
            <a:chOff x="5625473" y="479905"/>
            <a:chExt cx="1579419" cy="101278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B5E0A2B-3311-4873-801E-4A6AEFB218DF}"/>
                </a:ext>
              </a:extLst>
            </p:cNvPr>
            <p:cNvGrpSpPr/>
            <p:nvPr/>
          </p:nvGrpSpPr>
          <p:grpSpPr>
            <a:xfrm>
              <a:off x="5625473" y="479905"/>
              <a:ext cx="1579419" cy="1012786"/>
              <a:chOff x="6750816" y="2065357"/>
              <a:chExt cx="1579419" cy="101278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7385BE-2EF2-4012-9FC4-D75255CA53AC}"/>
                  </a:ext>
                </a:extLst>
              </p:cNvPr>
              <p:cNvSpPr/>
              <p:nvPr/>
            </p:nvSpPr>
            <p:spPr>
              <a:xfrm>
                <a:off x="6750816" y="2065357"/>
                <a:ext cx="1579419" cy="101278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FFC095-EF3E-4F2F-A0A2-1E9096226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957881"/>
                <a:ext cx="132505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981DB6F-CBD1-4719-9B56-3C636978B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162968"/>
                <a:ext cx="0" cy="79491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75E882-12E9-4891-8F2A-E024002D12E2}"/>
                </a:ext>
              </a:extLst>
            </p:cNvPr>
            <p:cNvSpPr/>
            <p:nvPr/>
          </p:nvSpPr>
          <p:spPr>
            <a:xfrm>
              <a:off x="5831305" y="720971"/>
              <a:ext cx="1283369" cy="642608"/>
            </a:xfrm>
            <a:custGeom>
              <a:avLst/>
              <a:gdLst>
                <a:gd name="connsiteX0" fmla="*/ 0 w 1283369"/>
                <a:gd name="connsiteY0" fmla="*/ 642608 h 642608"/>
                <a:gd name="connsiteX1" fmla="*/ 208548 w 1283369"/>
                <a:gd name="connsiteY1" fmla="*/ 353850 h 642608"/>
                <a:gd name="connsiteX2" fmla="*/ 393032 w 1283369"/>
                <a:gd name="connsiteY2" fmla="*/ 434061 h 642608"/>
                <a:gd name="connsiteX3" fmla="*/ 529390 w 1283369"/>
                <a:gd name="connsiteY3" fmla="*/ 209471 h 642608"/>
                <a:gd name="connsiteX4" fmla="*/ 665748 w 1283369"/>
                <a:gd name="connsiteY4" fmla="*/ 337808 h 642608"/>
                <a:gd name="connsiteX5" fmla="*/ 778042 w 1283369"/>
                <a:gd name="connsiteY5" fmla="*/ 97176 h 642608"/>
                <a:gd name="connsiteX6" fmla="*/ 922421 w 1283369"/>
                <a:gd name="connsiteY6" fmla="*/ 193429 h 642608"/>
                <a:gd name="connsiteX7" fmla="*/ 1018674 w 1283369"/>
                <a:gd name="connsiteY7" fmla="*/ 8945 h 642608"/>
                <a:gd name="connsiteX8" fmla="*/ 1147011 w 1283369"/>
                <a:gd name="connsiteY8" fmla="*/ 530313 h 642608"/>
                <a:gd name="connsiteX9" fmla="*/ 1283369 w 1283369"/>
                <a:gd name="connsiteY9" fmla="*/ 273640 h 64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369" h="642608">
                  <a:moveTo>
                    <a:pt x="0" y="642608"/>
                  </a:moveTo>
                  <a:cubicBezTo>
                    <a:pt x="71521" y="515608"/>
                    <a:pt x="143043" y="388608"/>
                    <a:pt x="208548" y="353850"/>
                  </a:cubicBezTo>
                  <a:cubicBezTo>
                    <a:pt x="274053" y="319092"/>
                    <a:pt x="339558" y="458124"/>
                    <a:pt x="393032" y="434061"/>
                  </a:cubicBezTo>
                  <a:cubicBezTo>
                    <a:pt x="446506" y="409998"/>
                    <a:pt x="483937" y="225513"/>
                    <a:pt x="529390" y="209471"/>
                  </a:cubicBezTo>
                  <a:cubicBezTo>
                    <a:pt x="574843" y="193429"/>
                    <a:pt x="624306" y="356524"/>
                    <a:pt x="665748" y="337808"/>
                  </a:cubicBezTo>
                  <a:cubicBezTo>
                    <a:pt x="707190" y="319092"/>
                    <a:pt x="735263" y="121239"/>
                    <a:pt x="778042" y="97176"/>
                  </a:cubicBezTo>
                  <a:cubicBezTo>
                    <a:pt x="820821" y="73113"/>
                    <a:pt x="882316" y="208134"/>
                    <a:pt x="922421" y="193429"/>
                  </a:cubicBezTo>
                  <a:cubicBezTo>
                    <a:pt x="962526" y="178724"/>
                    <a:pt x="981242" y="-47202"/>
                    <a:pt x="1018674" y="8945"/>
                  </a:cubicBezTo>
                  <a:cubicBezTo>
                    <a:pt x="1056106" y="65092"/>
                    <a:pt x="1102895" y="486197"/>
                    <a:pt x="1147011" y="530313"/>
                  </a:cubicBezTo>
                  <a:cubicBezTo>
                    <a:pt x="1191127" y="574429"/>
                    <a:pt x="1249948" y="316419"/>
                    <a:pt x="1283369" y="2736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B066B5-D988-4BF4-B293-81B85A2763A3}"/>
                </a:ext>
              </a:extLst>
            </p:cNvPr>
            <p:cNvCxnSpPr/>
            <p:nvPr/>
          </p:nvCxnSpPr>
          <p:spPr>
            <a:xfrm>
              <a:off x="5749518" y="720971"/>
              <a:ext cx="1365156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360ED723-EF6E-4794-8559-54D0216BABDF}"/>
              </a:ext>
            </a:extLst>
          </p:cNvPr>
          <p:cNvSpPr txBox="1">
            <a:spLocks/>
          </p:cNvSpPr>
          <p:nvPr/>
        </p:nvSpPr>
        <p:spPr>
          <a:xfrm>
            <a:off x="7513339" y="3907283"/>
            <a:ext cx="1194388" cy="24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900" dirty="0"/>
              <a:t>synapse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D92F404-7CB7-49CA-B2FB-C7D51016626D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5268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23958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9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35802E-6 L 0.20781 -1.3580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BB8825-109C-43D6-8118-A7375526819C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A95C5-9325-4287-9F85-78B038E3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" y="1509965"/>
            <a:ext cx="4376055" cy="2461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31452-D7F6-4C23-88AE-CE9ADD5C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72" y="1509965"/>
            <a:ext cx="4376055" cy="2461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C8A94-F22B-4EE4-BEE6-80C3F339CB51}"/>
              </a:ext>
            </a:extLst>
          </p:cNvPr>
          <p:cNvSpPr txBox="1"/>
          <p:nvPr/>
        </p:nvSpPr>
        <p:spPr>
          <a:xfrm>
            <a:off x="1705970" y="4230806"/>
            <a:ext cx="608690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3D animation created by Denis </a:t>
            </a:r>
            <a:r>
              <a:rPr lang="en-US" sz="1100" i="1" dirty="0" err="1">
                <a:solidFill>
                  <a:schemeClr val="bg1"/>
                </a:solidFill>
                <a:latin typeface="Montserrat" panose="020B0604020202020204" charset="0"/>
              </a:rPr>
              <a:t>Dmitriev</a:t>
            </a:r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 for cybercontrols.org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Available at: https://www.youtube.com/watch?v=3JQ3hYko51Y</a:t>
            </a:r>
          </a:p>
        </p:txBody>
      </p:sp>
    </p:spTree>
    <p:extLst>
      <p:ext uri="{BB962C8B-B14F-4D97-AF65-F5344CB8AC3E}">
        <p14:creationId xmlns:p14="http://schemas.microsoft.com/office/powerpoint/2010/main" val="113488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538DAA3-3C14-458D-B2A6-965CE22DFC4A}"/>
              </a:ext>
            </a:extLst>
          </p:cNvPr>
          <p:cNvGrpSpPr/>
          <p:nvPr/>
        </p:nvGrpSpPr>
        <p:grpSpPr>
          <a:xfrm>
            <a:off x="1678204" y="149531"/>
            <a:ext cx="1833573" cy="4148820"/>
            <a:chOff x="1112292" y="122831"/>
            <a:chExt cx="1833573" cy="4148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E97B79-BDE0-4D72-8841-FF7EA8FB22F8}"/>
                </a:ext>
              </a:extLst>
            </p:cNvPr>
            <p:cNvSpPr/>
            <p:nvPr/>
          </p:nvSpPr>
          <p:spPr>
            <a:xfrm>
              <a:off x="1112292" y="122831"/>
              <a:ext cx="1833573" cy="414882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7B7520-0A9C-4F34-8622-B198013DF18F}"/>
                </a:ext>
              </a:extLst>
            </p:cNvPr>
            <p:cNvSpPr/>
            <p:nvPr/>
          </p:nvSpPr>
          <p:spPr>
            <a:xfrm>
              <a:off x="115512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3919-58BE-4B62-8130-CCD88971E3ED}"/>
                </a:ext>
              </a:extLst>
            </p:cNvPr>
            <p:cNvSpPr/>
            <p:nvPr/>
          </p:nvSpPr>
          <p:spPr>
            <a:xfrm>
              <a:off x="149780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19FD68-9D65-4471-8150-63AEE656F1F9}"/>
                </a:ext>
              </a:extLst>
            </p:cNvPr>
            <p:cNvSpPr/>
            <p:nvPr/>
          </p:nvSpPr>
          <p:spPr>
            <a:xfrm>
              <a:off x="259417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6FBAD-7D46-4090-B92C-A8EDD6F83B87}"/>
                </a:ext>
              </a:extLst>
            </p:cNvPr>
            <p:cNvSpPr/>
            <p:nvPr/>
          </p:nvSpPr>
          <p:spPr>
            <a:xfrm>
              <a:off x="225150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570807-807E-43C8-B4B3-272A7BC0D852}"/>
                </a:ext>
              </a:extLst>
            </p:cNvPr>
            <p:cNvSpPr/>
            <p:nvPr/>
          </p:nvSpPr>
          <p:spPr>
            <a:xfrm>
              <a:off x="115512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586779-5FCE-4D47-994F-7AD107DB932A}"/>
                </a:ext>
              </a:extLst>
            </p:cNvPr>
            <p:cNvSpPr/>
            <p:nvPr/>
          </p:nvSpPr>
          <p:spPr>
            <a:xfrm>
              <a:off x="115512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98D58B-2E1A-45EC-827C-38821645F60C}"/>
                </a:ext>
              </a:extLst>
            </p:cNvPr>
            <p:cNvSpPr/>
            <p:nvPr/>
          </p:nvSpPr>
          <p:spPr>
            <a:xfrm>
              <a:off x="1155127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3400D0-39EE-4289-9DC2-41A3065DE170}"/>
                </a:ext>
              </a:extLst>
            </p:cNvPr>
            <p:cNvSpPr/>
            <p:nvPr/>
          </p:nvSpPr>
          <p:spPr>
            <a:xfrm>
              <a:off x="1155127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E4E030-CFF1-4DDF-85D8-473A2F6C9243}"/>
                </a:ext>
              </a:extLst>
            </p:cNvPr>
            <p:cNvSpPr/>
            <p:nvPr/>
          </p:nvSpPr>
          <p:spPr>
            <a:xfrm>
              <a:off x="1155127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EF5461-A88A-48FE-81C8-559C1B253CB7}"/>
                </a:ext>
              </a:extLst>
            </p:cNvPr>
            <p:cNvSpPr/>
            <p:nvPr/>
          </p:nvSpPr>
          <p:spPr>
            <a:xfrm>
              <a:off x="1155127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CB518D-CB6E-4B00-96FA-257C08B06C9C}"/>
                </a:ext>
              </a:extLst>
            </p:cNvPr>
            <p:cNvSpPr/>
            <p:nvPr/>
          </p:nvSpPr>
          <p:spPr>
            <a:xfrm>
              <a:off x="1155127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03EF9F-C507-443F-92E9-FC1A853ACAE0}"/>
                </a:ext>
              </a:extLst>
            </p:cNvPr>
            <p:cNvSpPr/>
            <p:nvPr/>
          </p:nvSpPr>
          <p:spPr>
            <a:xfrm>
              <a:off x="1155127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350BC2-DFC0-412F-96C5-CC4A475F7D5E}"/>
                </a:ext>
              </a:extLst>
            </p:cNvPr>
            <p:cNvSpPr/>
            <p:nvPr/>
          </p:nvSpPr>
          <p:spPr>
            <a:xfrm>
              <a:off x="187296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8AEFB4-7192-4787-AB50-CF3AE8E03D29}"/>
                </a:ext>
              </a:extLst>
            </p:cNvPr>
            <p:cNvSpPr/>
            <p:nvPr/>
          </p:nvSpPr>
          <p:spPr>
            <a:xfrm>
              <a:off x="200268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911A0F-F717-4B29-9250-86524F3E5037}"/>
                </a:ext>
              </a:extLst>
            </p:cNvPr>
            <p:cNvSpPr/>
            <p:nvPr/>
          </p:nvSpPr>
          <p:spPr>
            <a:xfrm>
              <a:off x="2132396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D1F90A8-92EF-47F1-B6DC-DE035DF3F271}"/>
                </a:ext>
              </a:extLst>
            </p:cNvPr>
            <p:cNvSpPr/>
            <p:nvPr/>
          </p:nvSpPr>
          <p:spPr>
            <a:xfrm>
              <a:off x="1273589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9796D0-10C4-4AA8-932F-F46BBE88DB25}"/>
                </a:ext>
              </a:extLst>
            </p:cNvPr>
            <p:cNvSpPr/>
            <p:nvPr/>
          </p:nvSpPr>
          <p:spPr>
            <a:xfrm>
              <a:off x="1273589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E7762D9-40A9-43FE-96D1-3DD977193CDB}"/>
                </a:ext>
              </a:extLst>
            </p:cNvPr>
            <p:cNvSpPr/>
            <p:nvPr/>
          </p:nvSpPr>
          <p:spPr>
            <a:xfrm>
              <a:off x="1270939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F59990-16FE-4A15-87B5-2BEC10E25334}"/>
                </a:ext>
              </a:extLst>
            </p:cNvPr>
            <p:cNvSpPr/>
            <p:nvPr/>
          </p:nvSpPr>
          <p:spPr>
            <a:xfrm>
              <a:off x="1270938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42E45C-9EF7-4AB5-8DDF-8AFAEB62C069}"/>
                </a:ext>
              </a:extLst>
            </p:cNvPr>
            <p:cNvSpPr/>
            <p:nvPr/>
          </p:nvSpPr>
          <p:spPr>
            <a:xfrm>
              <a:off x="1269139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D945CE-A626-4CDA-88B4-485F5D7DEAFD}"/>
                </a:ext>
              </a:extLst>
            </p:cNvPr>
            <p:cNvSpPr/>
            <p:nvPr/>
          </p:nvSpPr>
          <p:spPr>
            <a:xfrm>
              <a:off x="149780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9916ED-7356-4D2A-8D9A-957644DE2D5B}"/>
                </a:ext>
              </a:extLst>
            </p:cNvPr>
            <p:cNvSpPr/>
            <p:nvPr/>
          </p:nvSpPr>
          <p:spPr>
            <a:xfrm>
              <a:off x="149780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974672-2D3D-44D8-8C94-00D9106A2667}"/>
                </a:ext>
              </a:extLst>
            </p:cNvPr>
            <p:cNvSpPr/>
            <p:nvPr/>
          </p:nvSpPr>
          <p:spPr>
            <a:xfrm>
              <a:off x="1497802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CDE6B4-DA8C-48A3-95E6-FF6A4EAB419D}"/>
                </a:ext>
              </a:extLst>
            </p:cNvPr>
            <p:cNvSpPr/>
            <p:nvPr/>
          </p:nvSpPr>
          <p:spPr>
            <a:xfrm>
              <a:off x="1497802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0B52EDA-D6F3-472A-9C3E-AB5CAA3B267D}"/>
                </a:ext>
              </a:extLst>
            </p:cNvPr>
            <p:cNvSpPr/>
            <p:nvPr/>
          </p:nvSpPr>
          <p:spPr>
            <a:xfrm>
              <a:off x="1497802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02E31E3-7706-4BAF-952F-347F8F08F67A}"/>
                </a:ext>
              </a:extLst>
            </p:cNvPr>
            <p:cNvSpPr/>
            <p:nvPr/>
          </p:nvSpPr>
          <p:spPr>
            <a:xfrm>
              <a:off x="1497802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C3DEB4-6665-4CCC-A5FE-9D3725E62BB0}"/>
                </a:ext>
              </a:extLst>
            </p:cNvPr>
            <p:cNvSpPr/>
            <p:nvPr/>
          </p:nvSpPr>
          <p:spPr>
            <a:xfrm>
              <a:off x="1497802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6EAECFF-410B-42AB-9F49-4E5CFCF61D55}"/>
                </a:ext>
              </a:extLst>
            </p:cNvPr>
            <p:cNvSpPr/>
            <p:nvPr/>
          </p:nvSpPr>
          <p:spPr>
            <a:xfrm>
              <a:off x="1497802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58FDD-A9E9-42A2-8A16-1835C6EFAEEC}"/>
                </a:ext>
              </a:extLst>
            </p:cNvPr>
            <p:cNvSpPr/>
            <p:nvPr/>
          </p:nvSpPr>
          <p:spPr>
            <a:xfrm>
              <a:off x="1616264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DC60B-D9A8-4CD2-817A-BF3A380D094F}"/>
                </a:ext>
              </a:extLst>
            </p:cNvPr>
            <p:cNvSpPr/>
            <p:nvPr/>
          </p:nvSpPr>
          <p:spPr>
            <a:xfrm>
              <a:off x="1616264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BD07BC-BAB7-40F7-8AD3-6062693CF7E5}"/>
                </a:ext>
              </a:extLst>
            </p:cNvPr>
            <p:cNvSpPr/>
            <p:nvPr/>
          </p:nvSpPr>
          <p:spPr>
            <a:xfrm>
              <a:off x="1613614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BFD7AA-3CA5-4705-8621-C0D13EFB0A39}"/>
                </a:ext>
              </a:extLst>
            </p:cNvPr>
            <p:cNvSpPr/>
            <p:nvPr/>
          </p:nvSpPr>
          <p:spPr>
            <a:xfrm>
              <a:off x="1613613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7CE634-AFE8-4856-8DB4-ECFB866DB3F0}"/>
                </a:ext>
              </a:extLst>
            </p:cNvPr>
            <p:cNvSpPr/>
            <p:nvPr/>
          </p:nvSpPr>
          <p:spPr>
            <a:xfrm>
              <a:off x="1611814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1DDB57-200E-4620-813E-7F4CB4CCFBFF}"/>
                </a:ext>
              </a:extLst>
            </p:cNvPr>
            <p:cNvSpPr/>
            <p:nvPr/>
          </p:nvSpPr>
          <p:spPr>
            <a:xfrm>
              <a:off x="225150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0E350EC-0760-4812-ADD0-536163188991}"/>
                </a:ext>
              </a:extLst>
            </p:cNvPr>
            <p:cNvSpPr/>
            <p:nvPr/>
          </p:nvSpPr>
          <p:spPr>
            <a:xfrm>
              <a:off x="225150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B785F-B5E6-4EF9-90D5-4BD65BECDC70}"/>
                </a:ext>
              </a:extLst>
            </p:cNvPr>
            <p:cNvSpPr/>
            <p:nvPr/>
          </p:nvSpPr>
          <p:spPr>
            <a:xfrm>
              <a:off x="2251501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D02577-6F1B-4AC8-9A08-03BD6032192D}"/>
                </a:ext>
              </a:extLst>
            </p:cNvPr>
            <p:cNvSpPr/>
            <p:nvPr/>
          </p:nvSpPr>
          <p:spPr>
            <a:xfrm>
              <a:off x="2251501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36BDCB-642F-4A8E-BD94-3CE1D7892154}"/>
                </a:ext>
              </a:extLst>
            </p:cNvPr>
            <p:cNvSpPr/>
            <p:nvPr/>
          </p:nvSpPr>
          <p:spPr>
            <a:xfrm>
              <a:off x="2251501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3B7F513-F641-40FF-A373-8E98E5E892FB}"/>
                </a:ext>
              </a:extLst>
            </p:cNvPr>
            <p:cNvSpPr/>
            <p:nvPr/>
          </p:nvSpPr>
          <p:spPr>
            <a:xfrm>
              <a:off x="2251501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1EA84B-CF6B-4306-9F67-68C11F46A76D}"/>
                </a:ext>
              </a:extLst>
            </p:cNvPr>
            <p:cNvSpPr/>
            <p:nvPr/>
          </p:nvSpPr>
          <p:spPr>
            <a:xfrm>
              <a:off x="2251501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68FB47-1A63-443A-B6B7-8BE074C86721}"/>
                </a:ext>
              </a:extLst>
            </p:cNvPr>
            <p:cNvSpPr/>
            <p:nvPr/>
          </p:nvSpPr>
          <p:spPr>
            <a:xfrm>
              <a:off x="2251501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DCBF47-7DA3-4094-80BC-8DF6178ECFD0}"/>
                </a:ext>
              </a:extLst>
            </p:cNvPr>
            <p:cNvSpPr/>
            <p:nvPr/>
          </p:nvSpPr>
          <p:spPr>
            <a:xfrm>
              <a:off x="2369963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97C3A9-443A-4F5F-BA89-939EC3DDD30F}"/>
                </a:ext>
              </a:extLst>
            </p:cNvPr>
            <p:cNvSpPr/>
            <p:nvPr/>
          </p:nvSpPr>
          <p:spPr>
            <a:xfrm>
              <a:off x="2369963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8F8F68C-BF98-4F95-8531-A412B6BDD3D3}"/>
                </a:ext>
              </a:extLst>
            </p:cNvPr>
            <p:cNvSpPr/>
            <p:nvPr/>
          </p:nvSpPr>
          <p:spPr>
            <a:xfrm>
              <a:off x="2367312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7382A50-D188-4058-96A1-DFF7666E1E22}"/>
                </a:ext>
              </a:extLst>
            </p:cNvPr>
            <p:cNvSpPr/>
            <p:nvPr/>
          </p:nvSpPr>
          <p:spPr>
            <a:xfrm>
              <a:off x="2367311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DBEA8B3-175A-4FB2-A418-FCCD28DA2625}"/>
                </a:ext>
              </a:extLst>
            </p:cNvPr>
            <p:cNvSpPr/>
            <p:nvPr/>
          </p:nvSpPr>
          <p:spPr>
            <a:xfrm>
              <a:off x="2365512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1B76BA0-B591-4FF2-A371-A9A00927E00F}"/>
                </a:ext>
              </a:extLst>
            </p:cNvPr>
            <p:cNvSpPr/>
            <p:nvPr/>
          </p:nvSpPr>
          <p:spPr>
            <a:xfrm>
              <a:off x="259417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348824-818C-4DF0-9FF9-41866CB787DB}"/>
                </a:ext>
              </a:extLst>
            </p:cNvPr>
            <p:cNvSpPr/>
            <p:nvPr/>
          </p:nvSpPr>
          <p:spPr>
            <a:xfrm>
              <a:off x="259417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5BF1D0-E9AE-4A4B-A4A7-3600EFDF87EB}"/>
                </a:ext>
              </a:extLst>
            </p:cNvPr>
            <p:cNvSpPr/>
            <p:nvPr/>
          </p:nvSpPr>
          <p:spPr>
            <a:xfrm>
              <a:off x="2594176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DF9B2A-BAC9-4505-AF50-B219558B6200}"/>
                </a:ext>
              </a:extLst>
            </p:cNvPr>
            <p:cNvSpPr/>
            <p:nvPr/>
          </p:nvSpPr>
          <p:spPr>
            <a:xfrm>
              <a:off x="2594176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285764-E0D7-4A14-BA75-358758125D41}"/>
                </a:ext>
              </a:extLst>
            </p:cNvPr>
            <p:cNvSpPr/>
            <p:nvPr/>
          </p:nvSpPr>
          <p:spPr>
            <a:xfrm>
              <a:off x="2594176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B29F454-8D1D-410F-BB00-FD653C353580}"/>
                </a:ext>
              </a:extLst>
            </p:cNvPr>
            <p:cNvSpPr/>
            <p:nvPr/>
          </p:nvSpPr>
          <p:spPr>
            <a:xfrm>
              <a:off x="2594176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0DB9A6B-8A88-4328-AF60-08CFE414C560}"/>
                </a:ext>
              </a:extLst>
            </p:cNvPr>
            <p:cNvSpPr/>
            <p:nvPr/>
          </p:nvSpPr>
          <p:spPr>
            <a:xfrm>
              <a:off x="2594176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A1880D-910F-4BB3-BC86-F8439C961A41}"/>
                </a:ext>
              </a:extLst>
            </p:cNvPr>
            <p:cNvSpPr/>
            <p:nvPr/>
          </p:nvSpPr>
          <p:spPr>
            <a:xfrm>
              <a:off x="2594176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639FB73-B82A-45B2-8486-6F9F33EE375B}"/>
                </a:ext>
              </a:extLst>
            </p:cNvPr>
            <p:cNvSpPr/>
            <p:nvPr/>
          </p:nvSpPr>
          <p:spPr>
            <a:xfrm>
              <a:off x="2712638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572A467-4450-4D2D-8AA2-B6CE6DD6A9FA}"/>
                </a:ext>
              </a:extLst>
            </p:cNvPr>
            <p:cNvSpPr/>
            <p:nvPr/>
          </p:nvSpPr>
          <p:spPr>
            <a:xfrm>
              <a:off x="2712638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501A443-0E41-4BC3-A4AC-E479783D3E71}"/>
                </a:ext>
              </a:extLst>
            </p:cNvPr>
            <p:cNvSpPr/>
            <p:nvPr/>
          </p:nvSpPr>
          <p:spPr>
            <a:xfrm>
              <a:off x="2709987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45B1E1-1F57-46C2-9096-4FC10EB482E4}"/>
                </a:ext>
              </a:extLst>
            </p:cNvPr>
            <p:cNvSpPr/>
            <p:nvPr/>
          </p:nvSpPr>
          <p:spPr>
            <a:xfrm>
              <a:off x="2709986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B8E43A6-38EC-4435-AA3B-7B7BD6D02F1C}"/>
                </a:ext>
              </a:extLst>
            </p:cNvPr>
            <p:cNvSpPr/>
            <p:nvPr/>
          </p:nvSpPr>
          <p:spPr>
            <a:xfrm>
              <a:off x="2708187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C38E34-73AC-473F-A7FA-C012A4FD5767}"/>
              </a:ext>
            </a:extLst>
          </p:cNvPr>
          <p:cNvGrpSpPr/>
          <p:nvPr/>
        </p:nvGrpSpPr>
        <p:grpSpPr>
          <a:xfrm>
            <a:off x="4404611" y="1092603"/>
            <a:ext cx="1833573" cy="2451523"/>
            <a:chOff x="3182302" y="122832"/>
            <a:chExt cx="1833573" cy="245152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65A23D3-6D08-433C-BEE8-8A3105D767C0}"/>
                </a:ext>
              </a:extLst>
            </p:cNvPr>
            <p:cNvSpPr/>
            <p:nvPr/>
          </p:nvSpPr>
          <p:spPr>
            <a:xfrm>
              <a:off x="3182302" y="122832"/>
              <a:ext cx="1833573" cy="2451523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E493E93-E37C-4F87-8D71-F4EE099EBA53}"/>
                </a:ext>
              </a:extLst>
            </p:cNvPr>
            <p:cNvSpPr/>
            <p:nvPr/>
          </p:nvSpPr>
          <p:spPr>
            <a:xfrm>
              <a:off x="322513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029A12E-CC7E-43BB-8E61-FEE663242AEC}"/>
                </a:ext>
              </a:extLst>
            </p:cNvPr>
            <p:cNvSpPr/>
            <p:nvPr/>
          </p:nvSpPr>
          <p:spPr>
            <a:xfrm>
              <a:off x="356781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37A20A-687C-41D1-A986-ECEA29F08FE5}"/>
                </a:ext>
              </a:extLst>
            </p:cNvPr>
            <p:cNvSpPr/>
            <p:nvPr/>
          </p:nvSpPr>
          <p:spPr>
            <a:xfrm>
              <a:off x="466418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EEA8645-9249-435D-9F32-1032347D3CB5}"/>
                </a:ext>
              </a:extLst>
            </p:cNvPr>
            <p:cNvSpPr/>
            <p:nvPr/>
          </p:nvSpPr>
          <p:spPr>
            <a:xfrm>
              <a:off x="432151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479337A-FE67-4016-A657-326CFA8ECFC7}"/>
                </a:ext>
              </a:extLst>
            </p:cNvPr>
            <p:cNvSpPr/>
            <p:nvPr/>
          </p:nvSpPr>
          <p:spPr>
            <a:xfrm>
              <a:off x="322513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DCC507-1088-4D43-949F-F234D98AE094}"/>
                </a:ext>
              </a:extLst>
            </p:cNvPr>
            <p:cNvSpPr/>
            <p:nvPr/>
          </p:nvSpPr>
          <p:spPr>
            <a:xfrm>
              <a:off x="322513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A9314CF-B222-4E7B-BDD4-A6DC737BB64C}"/>
                </a:ext>
              </a:extLst>
            </p:cNvPr>
            <p:cNvSpPr/>
            <p:nvPr/>
          </p:nvSpPr>
          <p:spPr>
            <a:xfrm>
              <a:off x="3225137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7EA0BB-0BCF-40A1-A0A2-814736B298C6}"/>
                </a:ext>
              </a:extLst>
            </p:cNvPr>
            <p:cNvSpPr/>
            <p:nvPr/>
          </p:nvSpPr>
          <p:spPr>
            <a:xfrm>
              <a:off x="394297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F26B3ED-E2B5-4624-9F51-57EFB4A8CC17}"/>
                </a:ext>
              </a:extLst>
            </p:cNvPr>
            <p:cNvSpPr/>
            <p:nvPr/>
          </p:nvSpPr>
          <p:spPr>
            <a:xfrm>
              <a:off x="407269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D0D5071-8760-4D3E-982D-1D0ABC0CFC81}"/>
                </a:ext>
              </a:extLst>
            </p:cNvPr>
            <p:cNvSpPr/>
            <p:nvPr/>
          </p:nvSpPr>
          <p:spPr>
            <a:xfrm>
              <a:off x="4202407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919DFF-0866-4B29-AE04-DC9FF975C9FA}"/>
                </a:ext>
              </a:extLst>
            </p:cNvPr>
            <p:cNvSpPr/>
            <p:nvPr/>
          </p:nvSpPr>
          <p:spPr>
            <a:xfrm>
              <a:off x="356781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126CAB2-490A-43AF-A741-F9403D96FF1F}"/>
                </a:ext>
              </a:extLst>
            </p:cNvPr>
            <p:cNvSpPr/>
            <p:nvPr/>
          </p:nvSpPr>
          <p:spPr>
            <a:xfrm>
              <a:off x="356781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020EC21-F0BD-43B0-A732-6EA2C83AEBE8}"/>
                </a:ext>
              </a:extLst>
            </p:cNvPr>
            <p:cNvSpPr/>
            <p:nvPr/>
          </p:nvSpPr>
          <p:spPr>
            <a:xfrm>
              <a:off x="3567812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E482493-7FE3-4317-AB3A-01972AF421BC}"/>
                </a:ext>
              </a:extLst>
            </p:cNvPr>
            <p:cNvSpPr/>
            <p:nvPr/>
          </p:nvSpPr>
          <p:spPr>
            <a:xfrm>
              <a:off x="432151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94C37F5-4416-41E8-A3D4-2B53BCAA9AAC}"/>
                </a:ext>
              </a:extLst>
            </p:cNvPr>
            <p:cNvSpPr/>
            <p:nvPr/>
          </p:nvSpPr>
          <p:spPr>
            <a:xfrm>
              <a:off x="432151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13897B-6691-49D4-82A8-EABAFA00F3E2}"/>
                </a:ext>
              </a:extLst>
            </p:cNvPr>
            <p:cNvSpPr/>
            <p:nvPr/>
          </p:nvSpPr>
          <p:spPr>
            <a:xfrm>
              <a:off x="4321511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3603A60-D02B-45CE-B10F-5D121D9ADE4B}"/>
                </a:ext>
              </a:extLst>
            </p:cNvPr>
            <p:cNvSpPr/>
            <p:nvPr/>
          </p:nvSpPr>
          <p:spPr>
            <a:xfrm>
              <a:off x="466418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00784CF-AB68-4E58-B285-39AE4EB59082}"/>
                </a:ext>
              </a:extLst>
            </p:cNvPr>
            <p:cNvSpPr/>
            <p:nvPr/>
          </p:nvSpPr>
          <p:spPr>
            <a:xfrm>
              <a:off x="466418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FA2EAE-D7AE-43D7-9814-DBE65AC942A2}"/>
                </a:ext>
              </a:extLst>
            </p:cNvPr>
            <p:cNvSpPr/>
            <p:nvPr/>
          </p:nvSpPr>
          <p:spPr>
            <a:xfrm>
              <a:off x="4664186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87DCDCD-A308-4C7B-BBE4-02E9A9307C24}"/>
                </a:ext>
              </a:extLst>
            </p:cNvPr>
            <p:cNvGrpSpPr/>
            <p:nvPr/>
          </p:nvGrpSpPr>
          <p:grpSpPr>
            <a:xfrm>
              <a:off x="3350144" y="1264112"/>
              <a:ext cx="1497889" cy="847246"/>
              <a:chOff x="3595590" y="2511097"/>
              <a:chExt cx="1670383" cy="944813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19E7AF4-5E1B-4389-858F-39F3C016B698}"/>
                  </a:ext>
                </a:extLst>
              </p:cNvPr>
              <p:cNvSpPr/>
              <p:nvPr/>
            </p:nvSpPr>
            <p:spPr>
              <a:xfrm>
                <a:off x="360055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CD72D55-8541-48C8-A797-6AF03FA652BA}"/>
                  </a:ext>
                </a:extLst>
              </p:cNvPr>
              <p:cNvSpPr/>
              <p:nvPr/>
            </p:nvSpPr>
            <p:spPr>
              <a:xfrm>
                <a:off x="360055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8821FE3-1B9F-4CA7-B21C-DE42858E044E}"/>
                  </a:ext>
                </a:extLst>
              </p:cNvPr>
              <p:cNvSpPr/>
              <p:nvPr/>
            </p:nvSpPr>
            <p:spPr>
              <a:xfrm>
                <a:off x="359759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74D3890-3377-41D4-912A-933D4187E371}"/>
                  </a:ext>
                </a:extLst>
              </p:cNvPr>
              <p:cNvSpPr/>
              <p:nvPr/>
            </p:nvSpPr>
            <p:spPr>
              <a:xfrm>
                <a:off x="359759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24E8543-4DF1-481C-A43A-D11E0AE79941}"/>
                  </a:ext>
                </a:extLst>
              </p:cNvPr>
              <p:cNvSpPr/>
              <p:nvPr/>
            </p:nvSpPr>
            <p:spPr>
              <a:xfrm>
                <a:off x="359559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3F652C-27D7-4974-BECB-53AB78540590}"/>
                  </a:ext>
                </a:extLst>
              </p:cNvPr>
              <p:cNvSpPr/>
              <p:nvPr/>
            </p:nvSpPr>
            <p:spPr>
              <a:xfrm>
                <a:off x="398269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1A774E4-9CAD-4ACA-83AA-DE4161AED33D}"/>
                  </a:ext>
                </a:extLst>
              </p:cNvPr>
              <p:cNvSpPr/>
              <p:nvPr/>
            </p:nvSpPr>
            <p:spPr>
              <a:xfrm>
                <a:off x="398269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2FD67CD-F609-4490-8AE5-1FD98C59169A}"/>
                  </a:ext>
                </a:extLst>
              </p:cNvPr>
              <p:cNvSpPr/>
              <p:nvPr/>
            </p:nvSpPr>
            <p:spPr>
              <a:xfrm>
                <a:off x="397973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DBDB709-56EE-437B-9DF1-A0E218D71E22}"/>
                  </a:ext>
                </a:extLst>
              </p:cNvPr>
              <p:cNvSpPr/>
              <p:nvPr/>
            </p:nvSpPr>
            <p:spPr>
              <a:xfrm>
                <a:off x="397973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E1FF0A6-BA8B-49DE-8C41-8AFFA98E15DB}"/>
                  </a:ext>
                </a:extLst>
              </p:cNvPr>
              <p:cNvSpPr/>
              <p:nvPr/>
            </p:nvSpPr>
            <p:spPr>
              <a:xfrm>
                <a:off x="397772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2016EC6-AC78-46CE-94AF-8FCC47E62F45}"/>
                  </a:ext>
                </a:extLst>
              </p:cNvPr>
              <p:cNvSpPr/>
              <p:nvPr/>
            </p:nvSpPr>
            <p:spPr>
              <a:xfrm>
                <a:off x="482318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784E387-ED61-4084-87A5-EF1FE942F4EE}"/>
                  </a:ext>
                </a:extLst>
              </p:cNvPr>
              <p:cNvSpPr/>
              <p:nvPr/>
            </p:nvSpPr>
            <p:spPr>
              <a:xfrm>
                <a:off x="482318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B4A5CFE-570F-4C38-B631-9FBBC92A63C8}"/>
                  </a:ext>
                </a:extLst>
              </p:cNvPr>
              <p:cNvSpPr/>
              <p:nvPr/>
            </p:nvSpPr>
            <p:spPr>
              <a:xfrm>
                <a:off x="482022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418F7D7-56CD-430D-99D3-858129E972BA}"/>
                  </a:ext>
                </a:extLst>
              </p:cNvPr>
              <p:cNvSpPr/>
              <p:nvPr/>
            </p:nvSpPr>
            <p:spPr>
              <a:xfrm>
                <a:off x="482022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ED57ED-B6B6-455F-A0C5-1ABF7AEDB182}"/>
                  </a:ext>
                </a:extLst>
              </p:cNvPr>
              <p:cNvSpPr/>
              <p:nvPr/>
            </p:nvSpPr>
            <p:spPr>
              <a:xfrm>
                <a:off x="481822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8ECCBA9-BFCA-4F36-9E71-90C205E94F4D}"/>
                  </a:ext>
                </a:extLst>
              </p:cNvPr>
              <p:cNvSpPr/>
              <p:nvPr/>
            </p:nvSpPr>
            <p:spPr>
              <a:xfrm>
                <a:off x="520532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AD50BE1-C5BA-4691-8BED-6DC84260E28B}"/>
                  </a:ext>
                </a:extLst>
              </p:cNvPr>
              <p:cNvSpPr/>
              <p:nvPr/>
            </p:nvSpPr>
            <p:spPr>
              <a:xfrm>
                <a:off x="520532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E796800-FD38-4A6D-B228-3C75407318BF}"/>
                  </a:ext>
                </a:extLst>
              </p:cNvPr>
              <p:cNvSpPr/>
              <p:nvPr/>
            </p:nvSpPr>
            <p:spPr>
              <a:xfrm>
                <a:off x="520236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3676A15-EAB8-429B-9FC2-EFAC0154F8D8}"/>
                  </a:ext>
                </a:extLst>
              </p:cNvPr>
              <p:cNvSpPr/>
              <p:nvPr/>
            </p:nvSpPr>
            <p:spPr>
              <a:xfrm>
                <a:off x="520236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4263946-DD79-44FB-989F-3C73A6583B97}"/>
                  </a:ext>
                </a:extLst>
              </p:cNvPr>
              <p:cNvSpPr/>
              <p:nvPr/>
            </p:nvSpPr>
            <p:spPr>
              <a:xfrm>
                <a:off x="520035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7A68A2D-961A-4DD0-9575-F86E7C5E3E23}"/>
              </a:ext>
            </a:extLst>
          </p:cNvPr>
          <p:cNvGrpSpPr/>
          <p:nvPr/>
        </p:nvGrpSpPr>
        <p:grpSpPr>
          <a:xfrm>
            <a:off x="6937492" y="1518735"/>
            <a:ext cx="1833573" cy="1539076"/>
            <a:chOff x="6729411" y="122832"/>
            <a:chExt cx="1833573" cy="153907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4EE424C-31B8-44DD-9F6B-A91327A8E418}"/>
                </a:ext>
              </a:extLst>
            </p:cNvPr>
            <p:cNvSpPr/>
            <p:nvPr/>
          </p:nvSpPr>
          <p:spPr>
            <a:xfrm>
              <a:off x="6729411" y="122832"/>
              <a:ext cx="1833573" cy="1539076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4A9408-4B6D-46DE-BDED-325D6E5B4373}"/>
                </a:ext>
              </a:extLst>
            </p:cNvPr>
            <p:cNvSpPr/>
            <p:nvPr/>
          </p:nvSpPr>
          <p:spPr>
            <a:xfrm>
              <a:off x="6772246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8534C4-289A-4253-A56C-06DB7FC99F45}"/>
                </a:ext>
              </a:extLst>
            </p:cNvPr>
            <p:cNvSpPr/>
            <p:nvPr/>
          </p:nvSpPr>
          <p:spPr>
            <a:xfrm>
              <a:off x="7114921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58212EF-08E3-41FF-B4F9-6DF2BF73A51F}"/>
                </a:ext>
              </a:extLst>
            </p:cNvPr>
            <p:cNvSpPr/>
            <p:nvPr/>
          </p:nvSpPr>
          <p:spPr>
            <a:xfrm>
              <a:off x="8211295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ABB7E3-C7B4-429E-8578-FE8728AE4EF7}"/>
                </a:ext>
              </a:extLst>
            </p:cNvPr>
            <p:cNvSpPr/>
            <p:nvPr/>
          </p:nvSpPr>
          <p:spPr>
            <a:xfrm>
              <a:off x="7868620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47422CE-BF55-4FC1-90D2-84AD263BA604}"/>
                </a:ext>
              </a:extLst>
            </p:cNvPr>
            <p:cNvSpPr/>
            <p:nvPr/>
          </p:nvSpPr>
          <p:spPr>
            <a:xfrm>
              <a:off x="6772246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D1A44F-DFA0-4907-A46E-23149A5BBA03}"/>
                </a:ext>
              </a:extLst>
            </p:cNvPr>
            <p:cNvSpPr/>
            <p:nvPr/>
          </p:nvSpPr>
          <p:spPr>
            <a:xfrm>
              <a:off x="6772246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A674987-47E7-42EE-9F4C-B513CED69634}"/>
                </a:ext>
              </a:extLst>
            </p:cNvPr>
            <p:cNvSpPr/>
            <p:nvPr/>
          </p:nvSpPr>
          <p:spPr>
            <a:xfrm>
              <a:off x="7490087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C2BB1-C8A8-4759-B881-C73D0684FE3E}"/>
                </a:ext>
              </a:extLst>
            </p:cNvPr>
            <p:cNvSpPr/>
            <p:nvPr/>
          </p:nvSpPr>
          <p:spPr>
            <a:xfrm>
              <a:off x="7619801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098C598-9A97-4AFF-8402-2033EA423A56}"/>
                </a:ext>
              </a:extLst>
            </p:cNvPr>
            <p:cNvSpPr/>
            <p:nvPr/>
          </p:nvSpPr>
          <p:spPr>
            <a:xfrm>
              <a:off x="7749516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B049E68-A2D2-4D64-A2B0-D06C8AE38560}"/>
                </a:ext>
              </a:extLst>
            </p:cNvPr>
            <p:cNvSpPr/>
            <p:nvPr/>
          </p:nvSpPr>
          <p:spPr>
            <a:xfrm>
              <a:off x="7114921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278680-EE9F-458F-88B4-9FD4830D6727}"/>
                </a:ext>
              </a:extLst>
            </p:cNvPr>
            <p:cNvSpPr/>
            <p:nvPr/>
          </p:nvSpPr>
          <p:spPr>
            <a:xfrm>
              <a:off x="7114921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1393FFE-39DE-43E9-96C4-D93F2AEDEB9A}"/>
                </a:ext>
              </a:extLst>
            </p:cNvPr>
            <p:cNvSpPr/>
            <p:nvPr/>
          </p:nvSpPr>
          <p:spPr>
            <a:xfrm>
              <a:off x="7868620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DD9CCB-D40E-4908-AE15-EA4B0C6D5266}"/>
                </a:ext>
              </a:extLst>
            </p:cNvPr>
            <p:cNvSpPr/>
            <p:nvPr/>
          </p:nvSpPr>
          <p:spPr>
            <a:xfrm>
              <a:off x="7868620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F7E0DBF-95E4-4A9A-8333-283A57A87B3B}"/>
                </a:ext>
              </a:extLst>
            </p:cNvPr>
            <p:cNvSpPr/>
            <p:nvPr/>
          </p:nvSpPr>
          <p:spPr>
            <a:xfrm>
              <a:off x="8211295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B754F62-0256-4C11-B3FE-BF9C225CB581}"/>
                </a:ext>
              </a:extLst>
            </p:cNvPr>
            <p:cNvSpPr/>
            <p:nvPr/>
          </p:nvSpPr>
          <p:spPr>
            <a:xfrm>
              <a:off x="8211295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2632898-C50A-4095-B76E-18B59CC874EE}"/>
                </a:ext>
              </a:extLst>
            </p:cNvPr>
            <p:cNvGrpSpPr/>
            <p:nvPr/>
          </p:nvGrpSpPr>
          <p:grpSpPr>
            <a:xfrm>
              <a:off x="6899477" y="923007"/>
              <a:ext cx="1493439" cy="246805"/>
              <a:chOff x="6901703" y="1264111"/>
              <a:chExt cx="1493439" cy="24680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DD54ED7-16FB-4764-AA0C-5C000AE5228A}"/>
                  </a:ext>
                </a:extLst>
              </p:cNvPr>
              <p:cNvSpPr/>
              <p:nvPr/>
            </p:nvSpPr>
            <p:spPr>
              <a:xfrm>
                <a:off x="6901703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D4E7ADE-A2D4-4641-8027-8E1D8375A4D6}"/>
                  </a:ext>
                </a:extLst>
              </p:cNvPr>
              <p:cNvSpPr/>
              <p:nvPr/>
            </p:nvSpPr>
            <p:spPr>
              <a:xfrm>
                <a:off x="6901703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63891F1-34AB-4C3D-A04D-6FB559C983BB}"/>
                  </a:ext>
                </a:extLst>
              </p:cNvPr>
              <p:cNvSpPr/>
              <p:nvPr/>
            </p:nvSpPr>
            <p:spPr>
              <a:xfrm>
                <a:off x="7244379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5A866BF-BA4D-46C8-BAF1-DBF83197CF3F}"/>
                  </a:ext>
                </a:extLst>
              </p:cNvPr>
              <p:cNvSpPr/>
              <p:nvPr/>
            </p:nvSpPr>
            <p:spPr>
              <a:xfrm>
                <a:off x="7244379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04AE600-C52D-4111-9A97-68B1735DFB8A}"/>
                  </a:ext>
                </a:extLst>
              </p:cNvPr>
              <p:cNvSpPr/>
              <p:nvPr/>
            </p:nvSpPr>
            <p:spPr>
              <a:xfrm>
                <a:off x="7998077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1E5CA1B5-328B-4EE2-98F8-3B3A1D621627}"/>
                  </a:ext>
                </a:extLst>
              </p:cNvPr>
              <p:cNvSpPr/>
              <p:nvPr/>
            </p:nvSpPr>
            <p:spPr>
              <a:xfrm>
                <a:off x="7998077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3C51E81-72D4-4331-9444-E0A6A8E3B6CF}"/>
                  </a:ext>
                </a:extLst>
              </p:cNvPr>
              <p:cNvSpPr/>
              <p:nvPr/>
            </p:nvSpPr>
            <p:spPr>
              <a:xfrm>
                <a:off x="8340752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4BB84C98-8F1D-4231-B06C-EBE51D8898A5}"/>
                  </a:ext>
                </a:extLst>
              </p:cNvPr>
              <p:cNvSpPr/>
              <p:nvPr/>
            </p:nvSpPr>
            <p:spPr>
              <a:xfrm>
                <a:off x="8340752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26B5201-F4C9-46AF-9D09-25475C5C0CEB}"/>
              </a:ext>
            </a:extLst>
          </p:cNvPr>
          <p:cNvCxnSpPr>
            <a:stCxn id="5" idx="6"/>
            <a:endCxn id="83" idx="2"/>
          </p:cNvCxnSpPr>
          <p:nvPr/>
        </p:nvCxnSpPr>
        <p:spPr>
          <a:xfrm>
            <a:off x="2020880" y="342286"/>
            <a:ext cx="2426566" cy="9430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8E9EA7C-0F34-4B23-88A6-A47E551E87A3}"/>
              </a:ext>
            </a:extLst>
          </p:cNvPr>
          <p:cNvCxnSpPr>
            <a:stCxn id="9" idx="6"/>
            <a:endCxn id="83" idx="2"/>
          </p:cNvCxnSpPr>
          <p:nvPr/>
        </p:nvCxnSpPr>
        <p:spPr>
          <a:xfrm>
            <a:off x="2020880" y="684961"/>
            <a:ext cx="2426566" cy="6003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F8F5B76-AA2E-4A95-A2B1-074C3A15574E}"/>
              </a:ext>
            </a:extLst>
          </p:cNvPr>
          <p:cNvCxnSpPr>
            <a:stCxn id="10" idx="6"/>
            <a:endCxn id="83" idx="2"/>
          </p:cNvCxnSpPr>
          <p:nvPr/>
        </p:nvCxnSpPr>
        <p:spPr>
          <a:xfrm>
            <a:off x="2020880" y="1027637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395817-1173-499B-8C67-19CF106E49E4}"/>
              </a:ext>
            </a:extLst>
          </p:cNvPr>
          <p:cNvCxnSpPr>
            <a:stCxn id="11" idx="6"/>
            <a:endCxn id="87" idx="2"/>
          </p:cNvCxnSpPr>
          <p:nvPr/>
        </p:nvCxnSpPr>
        <p:spPr>
          <a:xfrm>
            <a:off x="2020880" y="1370312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B816245-B66E-486A-B7B3-9F93164710C4}"/>
              </a:ext>
            </a:extLst>
          </p:cNvPr>
          <p:cNvCxnSpPr>
            <a:stCxn id="13" idx="6"/>
            <a:endCxn id="87" idx="2"/>
          </p:cNvCxnSpPr>
          <p:nvPr/>
        </p:nvCxnSpPr>
        <p:spPr>
          <a:xfrm flipV="1">
            <a:off x="2020880" y="1628032"/>
            <a:ext cx="2426566" cy="798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15FCB4B-600E-4D8C-A36A-923064E7C0A6}"/>
              </a:ext>
            </a:extLst>
          </p:cNvPr>
          <p:cNvCxnSpPr>
            <a:stCxn id="14" idx="6"/>
            <a:endCxn id="87" idx="2"/>
          </p:cNvCxnSpPr>
          <p:nvPr/>
        </p:nvCxnSpPr>
        <p:spPr>
          <a:xfrm flipV="1">
            <a:off x="2020880" y="1628032"/>
            <a:ext cx="2426566" cy="41743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393B67F-8BBC-47A9-B35E-009F177B5650}"/>
              </a:ext>
            </a:extLst>
          </p:cNvPr>
          <p:cNvCxnSpPr>
            <a:stCxn id="83" idx="6"/>
            <a:endCxn id="145" idx="2"/>
          </p:cNvCxnSpPr>
          <p:nvPr/>
        </p:nvCxnSpPr>
        <p:spPr>
          <a:xfrm>
            <a:off x="4747287" y="1285357"/>
            <a:ext cx="2233040" cy="4261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DD782B6-85ED-4E35-A575-79BE6BA55AE1}"/>
              </a:ext>
            </a:extLst>
          </p:cNvPr>
          <p:cNvCxnSpPr>
            <a:stCxn id="87" idx="6"/>
            <a:endCxn id="145" idx="2"/>
          </p:cNvCxnSpPr>
          <p:nvPr/>
        </p:nvCxnSpPr>
        <p:spPr>
          <a:xfrm>
            <a:off x="4747287" y="1628032"/>
            <a:ext cx="2233040" cy="83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4401418-EAA6-441B-B669-CB1FD5399628}"/>
              </a:ext>
            </a:extLst>
          </p:cNvPr>
          <p:cNvCxnSpPr>
            <a:stCxn id="88" idx="6"/>
            <a:endCxn id="145" idx="2"/>
          </p:cNvCxnSpPr>
          <p:nvPr/>
        </p:nvCxnSpPr>
        <p:spPr>
          <a:xfrm flipV="1">
            <a:off x="4747287" y="1711488"/>
            <a:ext cx="2233040" cy="2592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10CADF-8129-4299-B1F5-87C2F2C76D86}"/>
              </a:ext>
            </a:extLst>
          </p:cNvPr>
          <p:cNvCxnSpPr>
            <a:stCxn id="16" idx="6"/>
            <a:endCxn id="90" idx="2"/>
          </p:cNvCxnSpPr>
          <p:nvPr/>
        </p:nvCxnSpPr>
        <p:spPr>
          <a:xfrm flipV="1">
            <a:off x="2020880" y="3329999"/>
            <a:ext cx="2426566" cy="963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373E8F-F23B-4C56-B29F-19127FA8749A}"/>
              </a:ext>
            </a:extLst>
          </p:cNvPr>
          <p:cNvCxnSpPr>
            <a:stCxn id="15" idx="6"/>
            <a:endCxn id="90" idx="2"/>
          </p:cNvCxnSpPr>
          <p:nvPr/>
        </p:nvCxnSpPr>
        <p:spPr>
          <a:xfrm flipV="1">
            <a:off x="2020880" y="3329999"/>
            <a:ext cx="2426566" cy="4339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71E183B-A70F-4189-A5E6-C8A7420D970B}"/>
              </a:ext>
            </a:extLst>
          </p:cNvPr>
          <p:cNvCxnSpPr>
            <a:stCxn id="12" idx="6"/>
            <a:endCxn id="90" idx="2"/>
          </p:cNvCxnSpPr>
          <p:nvPr/>
        </p:nvCxnSpPr>
        <p:spPr>
          <a:xfrm flipV="1">
            <a:off x="2020880" y="3329999"/>
            <a:ext cx="2426566" cy="7715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2CAB4F6-45D6-4360-8A15-F32CA65C7738}"/>
              </a:ext>
            </a:extLst>
          </p:cNvPr>
          <p:cNvSpPr txBox="1"/>
          <p:nvPr/>
        </p:nvSpPr>
        <p:spPr>
          <a:xfrm>
            <a:off x="866151" y="200719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99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A858B0-92AC-4507-AFAD-D029D0414480}"/>
              </a:ext>
            </a:extLst>
          </p:cNvPr>
          <p:cNvCxnSpPr>
            <a:cxnSpLocks/>
          </p:cNvCxnSpPr>
          <p:nvPr/>
        </p:nvCxnSpPr>
        <p:spPr>
          <a:xfrm flipH="1">
            <a:off x="1118768" y="149531"/>
            <a:ext cx="559436" cy="1830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189B901-AC71-4FD1-93DB-F8632904D9EC}"/>
              </a:ext>
            </a:extLst>
          </p:cNvPr>
          <p:cNvCxnSpPr>
            <a:cxnSpLocks/>
          </p:cNvCxnSpPr>
          <p:nvPr/>
        </p:nvCxnSpPr>
        <p:spPr>
          <a:xfrm flipH="1" flipV="1">
            <a:off x="1118768" y="2288273"/>
            <a:ext cx="559436" cy="2010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D57C281-0B23-4328-90E2-B967BE984023}"/>
              </a:ext>
            </a:extLst>
          </p:cNvPr>
          <p:cNvSpPr txBox="1"/>
          <p:nvPr/>
        </p:nvSpPr>
        <p:spPr>
          <a:xfrm>
            <a:off x="2370367" y="446914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13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5F9ABAD-3BDB-4E97-BE26-6557D96570FA}"/>
              </a:ext>
            </a:extLst>
          </p:cNvPr>
          <p:cNvCxnSpPr>
            <a:endCxn id="227" idx="1"/>
          </p:cNvCxnSpPr>
          <p:nvPr/>
        </p:nvCxnSpPr>
        <p:spPr>
          <a:xfrm>
            <a:off x="1678204" y="4298351"/>
            <a:ext cx="692163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82E3E10-6FD8-41EB-848E-993894B349D9}"/>
              </a:ext>
            </a:extLst>
          </p:cNvPr>
          <p:cNvCxnSpPr>
            <a:endCxn id="227" idx="3"/>
          </p:cNvCxnSpPr>
          <p:nvPr/>
        </p:nvCxnSpPr>
        <p:spPr>
          <a:xfrm flipH="1">
            <a:off x="2875601" y="4298351"/>
            <a:ext cx="636176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78E2551-E1E2-4F53-9C31-948DB0C7CB23}"/>
              </a:ext>
            </a:extLst>
          </p:cNvPr>
          <p:cNvSpPr txBox="1"/>
          <p:nvPr/>
        </p:nvSpPr>
        <p:spPr>
          <a:xfrm>
            <a:off x="4685422" y="665689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1AC873F-B2B1-4DE4-8D35-6F61F44FD14C}"/>
              </a:ext>
            </a:extLst>
          </p:cNvPr>
          <p:cNvSpPr txBox="1"/>
          <p:nvPr/>
        </p:nvSpPr>
        <p:spPr>
          <a:xfrm>
            <a:off x="7239721" y="1078485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7EAB683-CCE7-4B48-82FF-96CC67B6518D}"/>
              </a:ext>
            </a:extLst>
          </p:cNvPr>
          <p:cNvSpPr/>
          <p:nvPr/>
        </p:nvSpPr>
        <p:spPr>
          <a:xfrm>
            <a:off x="1678204" y="47255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Input Layer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81FF2E-8BFD-4865-919C-36A6B9CF6C67}"/>
              </a:ext>
            </a:extLst>
          </p:cNvPr>
          <p:cNvSpPr/>
          <p:nvPr/>
        </p:nvSpPr>
        <p:spPr>
          <a:xfrm>
            <a:off x="4404611" y="37758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Hidden Layer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7CF1F4-6AAD-4E0E-B1B2-6E484E53CA3E}"/>
              </a:ext>
            </a:extLst>
          </p:cNvPr>
          <p:cNvSpPr/>
          <p:nvPr/>
        </p:nvSpPr>
        <p:spPr>
          <a:xfrm>
            <a:off x="6937491" y="3276816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Max-Pooling Layer</a:t>
            </a:r>
          </a:p>
        </p:txBody>
      </p:sp>
    </p:spTree>
    <p:extLst>
      <p:ext uri="{BB962C8B-B14F-4D97-AF65-F5344CB8AC3E}">
        <p14:creationId xmlns:p14="http://schemas.microsoft.com/office/powerpoint/2010/main" val="389791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2480240" cy="393835"/>
          </a:xfrm>
        </p:spPr>
        <p:txBody>
          <a:bodyPr anchor="ctr"/>
          <a:lstStyle/>
          <a:p>
            <a:pPr algn="ctr"/>
            <a:r>
              <a:rPr lang="en-US" b="1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C0D34-8FD6-4589-B636-50C91D1A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0" y="1873436"/>
            <a:ext cx="3658347" cy="2057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A8560-D0FB-4DD1-ACCC-4A792317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03" y="1865198"/>
            <a:ext cx="2368352" cy="20742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2593BD-AE98-46A5-818D-7FB6D0E3CB5A}"/>
              </a:ext>
            </a:extLst>
          </p:cNvPr>
          <p:cNvSpPr txBox="1">
            <a:spLocks/>
          </p:cNvSpPr>
          <p:nvPr/>
        </p:nvSpPr>
        <p:spPr>
          <a:xfrm>
            <a:off x="658363" y="3990169"/>
            <a:ext cx="2863340" cy="3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900" dirty="0"/>
              <a:t>SNN all layers’ activity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6156DC-CDE8-422A-8290-9B67838975DF}"/>
              </a:ext>
            </a:extLst>
          </p:cNvPr>
          <p:cNvSpPr txBox="1">
            <a:spLocks/>
          </p:cNvSpPr>
          <p:nvPr/>
        </p:nvSpPr>
        <p:spPr>
          <a:xfrm>
            <a:off x="3934698" y="4073621"/>
            <a:ext cx="2643903" cy="3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 dirty="0"/>
              <a:t>Male(left) &amp; Female(right) spike outputs used in K-Means clustering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8E9733-54EF-44DE-A71B-49E74750A7E2}"/>
              </a:ext>
            </a:extLst>
          </p:cNvPr>
          <p:cNvGrpSpPr/>
          <p:nvPr/>
        </p:nvGrpSpPr>
        <p:grpSpPr>
          <a:xfrm>
            <a:off x="4174870" y="551896"/>
            <a:ext cx="2197546" cy="3387597"/>
            <a:chOff x="4572000" y="118054"/>
            <a:chExt cx="2197547" cy="24536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16A0F5-F4ED-4D38-B955-FF2E07D7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18054"/>
              <a:ext cx="1118597" cy="24536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FAA235-0601-473A-80B3-47BEDF3F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597" y="118055"/>
              <a:ext cx="1078950" cy="2453696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196049E-1DFE-40D9-9D81-0E270BC0D8FD}"/>
              </a:ext>
            </a:extLst>
          </p:cNvPr>
          <p:cNvSpPr txBox="1">
            <a:spLocks/>
          </p:cNvSpPr>
          <p:nvPr/>
        </p:nvSpPr>
        <p:spPr>
          <a:xfrm>
            <a:off x="6450427" y="4073621"/>
            <a:ext cx="2643903" cy="39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100" dirty="0"/>
              <a:t>MATLAB </a:t>
            </a:r>
            <a:r>
              <a:rPr lang="en-US" sz="1100" dirty="0" err="1"/>
              <a:t>fitcknn</a:t>
            </a:r>
            <a:r>
              <a:rPr lang="en-US" sz="1100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04459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93835"/>
          </a:xfrm>
        </p:spPr>
        <p:txBody>
          <a:bodyPr anchor="ctr"/>
          <a:lstStyle/>
          <a:p>
            <a:pPr algn="ctr"/>
            <a:r>
              <a:rPr lang="en-US" b="1" dirty="0"/>
              <a:t>Future Works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C30FB-A5A2-4291-9A94-57431BD887A5}"/>
              </a:ext>
            </a:extLst>
          </p:cNvPr>
          <p:cNvSpPr txBox="1">
            <a:spLocks/>
          </p:cNvSpPr>
          <p:nvPr/>
        </p:nvSpPr>
        <p:spPr>
          <a:xfrm>
            <a:off x="1297500" y="1140176"/>
            <a:ext cx="7038900" cy="37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Making SNN more stable (less runaway behavior)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Having Neurons only fire when it absolutely need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Implementing lossless input signal encoding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Better max-pooling SNN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Introducing `hint`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Optimizing on neuromorphic devices</a:t>
            </a:r>
          </a:p>
        </p:txBody>
      </p:sp>
    </p:spTree>
    <p:extLst>
      <p:ext uri="{BB962C8B-B14F-4D97-AF65-F5344CB8AC3E}">
        <p14:creationId xmlns:p14="http://schemas.microsoft.com/office/powerpoint/2010/main" val="2938205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ED46-6966-4CC5-82F1-2AFD3ECD6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repr: </a:t>
            </a:r>
            <a:r>
              <a:rPr lang="en-US" dirty="0">
                <a:hlinkClick r:id="rId2"/>
              </a:rPr>
              <a:t>https://www.superdatascience.com/blogs/the-ultimate-guide-to-convolutional-neural-networks-cnn</a:t>
            </a:r>
            <a:endParaRPr lang="en-US" dirty="0"/>
          </a:p>
          <a:p>
            <a:r>
              <a:rPr lang="en-US" dirty="0"/>
              <a:t>SNN repr: </a:t>
            </a:r>
            <a:r>
              <a:rPr lang="en-US" dirty="0">
                <a:hlinkClick r:id="rId3"/>
              </a:rPr>
              <a:t>https://www.zdnet.com/article/neuromorphic-computing-finds-new-life-in-machine-learning/</a:t>
            </a:r>
            <a:endParaRPr lang="en-US" dirty="0"/>
          </a:p>
          <a:p>
            <a:r>
              <a:rPr lang="en-US" dirty="0"/>
              <a:t>Power of Human Brain: </a:t>
            </a:r>
            <a:r>
              <a:rPr lang="en-US" dirty="0">
                <a:hlinkClick r:id="rId4"/>
              </a:rPr>
              <a:t>https://hypertextbook.com/facts/2001/JacquelineLing.shtml</a:t>
            </a:r>
            <a:endParaRPr lang="en-US" dirty="0"/>
          </a:p>
          <a:p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http://www.research.ibm.com/articles/brain-chip.shtml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24162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216</Words>
  <Application>Microsoft Office PowerPoint</Application>
  <PresentationFormat>On-screen Show (16:9)</PresentationFormat>
  <Paragraphs>41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Montserrat</vt:lpstr>
      <vt:lpstr>Focus</vt:lpstr>
      <vt:lpstr>SNN</vt:lpstr>
      <vt:lpstr>Trade-offs</vt:lpstr>
      <vt:lpstr>100 billion neurons ~20 W General Intelligence</vt:lpstr>
      <vt:lpstr>PowerPoint Presentation</vt:lpstr>
      <vt:lpstr>PowerPoint Presentation</vt:lpstr>
      <vt:lpstr>PowerPoint Presentation</vt:lpstr>
      <vt:lpstr>Results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Through Speech    Authors: Hieu Mai, Tai Nguyen, Harpreet Cheema Advisor: Dr. Anup Das</dc:title>
  <cp:lastModifiedBy>Tai Nguyen</cp:lastModifiedBy>
  <cp:revision>20</cp:revision>
  <dcterms:modified xsi:type="dcterms:W3CDTF">2019-11-25T23:30:25Z</dcterms:modified>
</cp:coreProperties>
</file>